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60" r:id="rId5"/>
    <p:sldId id="258" r:id="rId6"/>
    <p:sldId id="259" r:id="rId7"/>
    <p:sldId id="264" r:id="rId8"/>
    <p:sldId id="265" r:id="rId9"/>
    <p:sldId id="266" r:id="rId10"/>
    <p:sldId id="267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0" d="100"/>
          <a:sy n="70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04AD-A4B9-4D31-9CB4-F5403A3B3920}" type="datetimeFigureOut">
              <a:rPr lang="en-MY" smtClean="0"/>
              <a:t>8/5/2020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EAFE-A168-4B2E-8015-DF6A0503917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32142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04AD-A4B9-4D31-9CB4-F5403A3B3920}" type="datetimeFigureOut">
              <a:rPr lang="en-MY" smtClean="0"/>
              <a:t>8/5/2020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EAFE-A168-4B2E-8015-DF6A0503917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7571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04AD-A4B9-4D31-9CB4-F5403A3B3920}" type="datetimeFigureOut">
              <a:rPr lang="en-MY" smtClean="0"/>
              <a:t>8/5/2020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EAFE-A168-4B2E-8015-DF6A0503917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84802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04AD-A4B9-4D31-9CB4-F5403A3B3920}" type="datetimeFigureOut">
              <a:rPr lang="en-MY" smtClean="0"/>
              <a:t>8/5/2020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EAFE-A168-4B2E-8015-DF6A0503917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54781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04AD-A4B9-4D31-9CB4-F5403A3B3920}" type="datetimeFigureOut">
              <a:rPr lang="en-MY" smtClean="0"/>
              <a:t>8/5/2020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EAFE-A168-4B2E-8015-DF6A0503917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94956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04AD-A4B9-4D31-9CB4-F5403A3B3920}" type="datetimeFigureOut">
              <a:rPr lang="en-MY" smtClean="0"/>
              <a:t>8/5/2020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EAFE-A168-4B2E-8015-DF6A0503917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83295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04AD-A4B9-4D31-9CB4-F5403A3B3920}" type="datetimeFigureOut">
              <a:rPr lang="en-MY" smtClean="0"/>
              <a:t>8/5/2020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EAFE-A168-4B2E-8015-DF6A0503917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2790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04AD-A4B9-4D31-9CB4-F5403A3B3920}" type="datetimeFigureOut">
              <a:rPr lang="en-MY" smtClean="0"/>
              <a:t>8/5/2020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EAFE-A168-4B2E-8015-DF6A0503917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18891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04AD-A4B9-4D31-9CB4-F5403A3B3920}" type="datetimeFigureOut">
              <a:rPr lang="en-MY" smtClean="0"/>
              <a:t>8/5/2020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EAFE-A168-4B2E-8015-DF6A0503917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76577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04AD-A4B9-4D31-9CB4-F5403A3B3920}" type="datetimeFigureOut">
              <a:rPr lang="en-MY" smtClean="0"/>
              <a:t>8/5/2020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EAFE-A168-4B2E-8015-DF6A0503917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55562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04AD-A4B9-4D31-9CB4-F5403A3B3920}" type="datetimeFigureOut">
              <a:rPr lang="en-MY" smtClean="0"/>
              <a:t>8/5/2020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EAFE-A168-4B2E-8015-DF6A0503917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83366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504AD-A4B9-4D31-9CB4-F5403A3B3920}" type="datetimeFigureOut">
              <a:rPr lang="en-MY" smtClean="0"/>
              <a:t>8/5/2020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8EAFE-A168-4B2E-8015-DF6A0503917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70294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76116" y="2705725"/>
            <a:ext cx="523976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/>
              <a:t>Giler </a:t>
            </a:r>
            <a:r>
              <a:rPr lang="en-US" sz="4000" b="1" dirty="0" err="1" smtClean="0"/>
              <a:t>Bagi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Lebih</a:t>
            </a:r>
            <a:r>
              <a:rPr lang="en-MY" sz="4000" b="1" dirty="0" smtClean="0"/>
              <a:t> Contest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000" dirty="0" smtClean="0"/>
              <a:t>Digital Consumer Management</a:t>
            </a:r>
          </a:p>
        </p:txBody>
      </p:sp>
    </p:spTree>
    <p:extLst>
      <p:ext uri="{BB962C8B-B14F-4D97-AF65-F5344CB8AC3E}">
        <p14:creationId xmlns:p14="http://schemas.microsoft.com/office/powerpoint/2010/main" val="129298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981200"/>
            <a:ext cx="10534650" cy="4200733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2438400" y="1295400"/>
            <a:ext cx="0" cy="762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990600" y="5334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Similar background to the top</a:t>
            </a:r>
          </a:p>
          <a:p>
            <a:r>
              <a:rPr lang="en-US" dirty="0" err="1" smtClean="0"/>
              <a:t>Standardised</a:t>
            </a:r>
            <a:r>
              <a:rPr lang="en-US" dirty="0" smtClean="0"/>
              <a:t> on the design</a:t>
            </a:r>
            <a:endParaRPr lang="en-MY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629400" y="1447800"/>
            <a:ext cx="0" cy="1676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248400" y="9906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Typo</a:t>
            </a:r>
            <a:endParaRPr lang="en-MY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7772400" y="838200"/>
            <a:ext cx="0" cy="1676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705600" y="2286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Font on consistent format/style as above pages 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343121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9068" y="3105835"/>
            <a:ext cx="21738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MY" sz="3600" b="1" dirty="0" smtClean="0"/>
              <a:t>Thank you</a:t>
            </a:r>
            <a:endParaRPr lang="en-MY" sz="3600" b="1" dirty="0"/>
          </a:p>
        </p:txBody>
      </p:sp>
    </p:spTree>
    <p:extLst>
      <p:ext uri="{BB962C8B-B14F-4D97-AF65-F5344CB8AC3E}">
        <p14:creationId xmlns:p14="http://schemas.microsoft.com/office/powerpoint/2010/main" val="283320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152400"/>
            <a:ext cx="29565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Customer Journey</a:t>
            </a:r>
            <a:endParaRPr lang="en-MY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533400" y="1143000"/>
            <a:ext cx="10750507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Eligible / with game credit</a:t>
            </a:r>
          </a:p>
          <a:p>
            <a:pPr marL="514350" indent="-514350">
              <a:buAutoNum type="arabicPeriod"/>
            </a:pPr>
            <a:r>
              <a:rPr lang="en-US" dirty="0" smtClean="0"/>
              <a:t>Performed eligible actions</a:t>
            </a:r>
          </a:p>
          <a:p>
            <a:pPr marL="514350" indent="-514350">
              <a:buAutoNum type="arabicPeriod"/>
            </a:pPr>
            <a:r>
              <a:rPr lang="en-US" dirty="0" smtClean="0"/>
              <a:t>SMS notified with # of game credit earned, game site URL &amp; passcode to login</a:t>
            </a:r>
          </a:p>
          <a:p>
            <a:pPr marL="514350" indent="-514350">
              <a:buAutoNum type="arabicPeriod"/>
            </a:pPr>
            <a:r>
              <a:rPr lang="en-US" dirty="0" smtClean="0"/>
              <a:t>Click on the link and land on the game site – landing page</a:t>
            </a:r>
          </a:p>
          <a:p>
            <a:pPr marL="514350" indent="-514350">
              <a:buAutoNum type="arabicPeriod"/>
            </a:pPr>
            <a:r>
              <a:rPr lang="en-US" dirty="0" smtClean="0"/>
              <a:t>Login with MSISDN + passcode (fixed 6-digits passcode assigned) </a:t>
            </a:r>
            <a:r>
              <a:rPr lang="en-US" i="1" dirty="0" smtClean="0">
                <a:solidFill>
                  <a:schemeClr val="bg2">
                    <a:lumMod val="50000"/>
                  </a:schemeClr>
                </a:solidFill>
              </a:rPr>
              <a:t>[Screen1]</a:t>
            </a:r>
          </a:p>
          <a:p>
            <a:pPr marL="514350" indent="-514350">
              <a:buAutoNum type="arabicPeriod"/>
            </a:pPr>
            <a:r>
              <a:rPr lang="en-MY" dirty="0" smtClean="0"/>
              <a:t>Player validated. Click Play to play game </a:t>
            </a:r>
            <a:r>
              <a:rPr lang="en-US" i="1" dirty="0" smtClean="0">
                <a:solidFill>
                  <a:schemeClr val="bg2">
                    <a:lumMod val="50000"/>
                  </a:schemeClr>
                </a:solidFill>
              </a:rPr>
              <a:t>[Screen2]</a:t>
            </a:r>
            <a:endParaRPr lang="en-MY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514350" indent="-514350">
              <a:buFontTx/>
              <a:buAutoNum type="arabicPeriod"/>
            </a:pPr>
            <a:r>
              <a:rPr lang="en-MY" dirty="0" smtClean="0"/>
              <a:t>Game starts. Play the game. </a:t>
            </a:r>
            <a:r>
              <a:rPr lang="en-US" i="1" dirty="0" smtClean="0">
                <a:solidFill>
                  <a:schemeClr val="bg2">
                    <a:lumMod val="50000"/>
                  </a:schemeClr>
                </a:solidFill>
              </a:rPr>
              <a:t>[Screen3]</a:t>
            </a:r>
            <a:endParaRPr lang="en-MY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514350" indent="-514350">
              <a:buFontTx/>
              <a:buAutoNum type="arabicPeriod"/>
            </a:pPr>
            <a:r>
              <a:rPr lang="en-MY" dirty="0" smtClean="0"/>
              <a:t>Time’s up. Game ends with the score achieved and option to Play Again or return to Landing Page </a:t>
            </a:r>
            <a:r>
              <a:rPr lang="en-US" i="1" dirty="0" smtClean="0">
                <a:solidFill>
                  <a:schemeClr val="bg2">
                    <a:lumMod val="50000"/>
                  </a:schemeClr>
                </a:solidFill>
              </a:rPr>
              <a:t>[Screen4]</a:t>
            </a:r>
            <a:endParaRPr lang="en-MY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514350" indent="-514350">
              <a:buAutoNum type="arabicPeriod"/>
            </a:pP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533401" y="4419600"/>
            <a:ext cx="10972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Not eligible / without game credit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Landed on the game landing page</a:t>
            </a:r>
          </a:p>
          <a:p>
            <a:pPr marL="514350" indent="-514350">
              <a:buAutoNum type="arabicPeriod"/>
            </a:pPr>
            <a:r>
              <a:rPr lang="en-US" dirty="0" smtClean="0"/>
              <a:t>Customer is UNABLE to login. Can click on the menu to view campaign/game details – prizes, FAQ etc. </a:t>
            </a:r>
            <a:r>
              <a:rPr lang="en-US" i="1" dirty="0" smtClean="0">
                <a:solidFill>
                  <a:schemeClr val="bg2">
                    <a:lumMod val="50000"/>
                  </a:schemeClr>
                </a:solidFill>
              </a:rPr>
              <a:t>[Screen1]</a:t>
            </a:r>
          </a:p>
          <a:p>
            <a:pPr marL="514350" indent="-514350">
              <a:buAutoNum type="arabicPeriod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6717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66"/>
          <a:stretch/>
        </p:blipFill>
        <p:spPr>
          <a:xfrm>
            <a:off x="4267200" y="953144"/>
            <a:ext cx="3124200" cy="548055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7200" y="152400"/>
            <a:ext cx="55662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MY" sz="2800" b="1" dirty="0" smtClean="0"/>
              <a:t>Screen 1: Landing Page. Player Login</a:t>
            </a:r>
            <a:endParaRPr lang="en-MY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971800"/>
            <a:ext cx="2646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RM300 worth of prizes to giveaway every month!</a:t>
            </a:r>
            <a:endParaRPr lang="en-MY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667000" y="3352800"/>
            <a:ext cx="1828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2514600" y="1219200"/>
            <a:ext cx="1828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85800" y="1752600"/>
            <a:ext cx="3179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Change to this white logo</a:t>
            </a:r>
          </a:p>
          <a:p>
            <a:r>
              <a:rPr lang="en-US" dirty="0" smtClean="0"/>
              <a:t>CTA – got to UM campaign page</a:t>
            </a:r>
            <a:endParaRPr lang="en-MY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838200"/>
            <a:ext cx="838200" cy="838200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H="1">
            <a:off x="2819400" y="4191000"/>
            <a:ext cx="1828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09600" y="4038600"/>
            <a:ext cx="2646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Login now!</a:t>
            </a:r>
          </a:p>
          <a:p>
            <a:r>
              <a:rPr lang="en-US" dirty="0" smtClean="0"/>
              <a:t>Remove “don’t wait”</a:t>
            </a:r>
          </a:p>
          <a:p>
            <a:r>
              <a:rPr lang="en-US" dirty="0" smtClean="0"/>
              <a:t>Smaller font size</a:t>
            </a:r>
            <a:endParaRPr lang="en-MY" dirty="0"/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7162800" y="3886200"/>
            <a:ext cx="1828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144000" y="3581400"/>
            <a:ext cx="2646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Change the background </a:t>
            </a:r>
            <a:r>
              <a:rPr lang="en-US" dirty="0" err="1" smtClean="0"/>
              <a:t>colour</a:t>
            </a:r>
            <a:r>
              <a:rPr lang="en-US" dirty="0" smtClean="0"/>
              <a:t> to turquoise – secondary </a:t>
            </a:r>
            <a:r>
              <a:rPr lang="en-US" dirty="0" err="1" smtClean="0"/>
              <a:t>colour</a:t>
            </a:r>
            <a:r>
              <a:rPr lang="en-US" dirty="0" smtClean="0"/>
              <a:t> in UM </a:t>
            </a:r>
            <a:r>
              <a:rPr lang="en-US" dirty="0" err="1" smtClean="0"/>
              <a:t>colour</a:t>
            </a:r>
            <a:r>
              <a:rPr lang="en-US" dirty="0" smtClean="0"/>
              <a:t> identity guide. 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0" y="5029200"/>
            <a:ext cx="4438544" cy="1200150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 flipH="1">
            <a:off x="6934200" y="2209800"/>
            <a:ext cx="1828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991600" y="1981200"/>
            <a:ext cx="2646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Enlarge masthead</a:t>
            </a:r>
          </a:p>
        </p:txBody>
      </p:sp>
    </p:spTree>
    <p:extLst>
      <p:ext uri="{BB962C8B-B14F-4D97-AF65-F5344CB8AC3E}">
        <p14:creationId xmlns:p14="http://schemas.microsoft.com/office/powerpoint/2010/main" val="266790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152400"/>
            <a:ext cx="7583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MY" sz="2800" b="1" dirty="0" smtClean="0"/>
              <a:t>Screen 2: Player validated. Click Play to play game</a:t>
            </a:r>
            <a:endParaRPr lang="en-MY" sz="28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272" y="990600"/>
            <a:ext cx="4019550" cy="5359400"/>
          </a:xfrm>
          <a:prstGeom prst="rect">
            <a:avLst/>
          </a:prstGeom>
        </p:spPr>
      </p:pic>
      <p:sp>
        <p:nvSpPr>
          <p:cNvPr id="8" name="Multiply 7"/>
          <p:cNvSpPr/>
          <p:nvPr/>
        </p:nvSpPr>
        <p:spPr>
          <a:xfrm>
            <a:off x="4927600" y="3048000"/>
            <a:ext cx="914400" cy="228600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" name="TextBox 8"/>
          <p:cNvSpPr txBox="1"/>
          <p:nvPr/>
        </p:nvSpPr>
        <p:spPr>
          <a:xfrm>
            <a:off x="7640472" y="2895600"/>
            <a:ext cx="2646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To remove from the screen.</a:t>
            </a:r>
            <a:endParaRPr lang="en-MY" sz="1600" dirty="0"/>
          </a:p>
        </p:txBody>
      </p:sp>
      <p:cxnSp>
        <p:nvCxnSpPr>
          <p:cNvPr id="11" name="Straight Connector 10"/>
          <p:cNvCxnSpPr>
            <a:stCxn id="9" idx="1"/>
          </p:cNvCxnSpPr>
          <p:nvPr/>
        </p:nvCxnSpPr>
        <p:spPr>
          <a:xfrm flipH="1">
            <a:off x="5811672" y="3064877"/>
            <a:ext cx="1828800" cy="593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2743200" y="3810000"/>
            <a:ext cx="1828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28600" y="3581400"/>
            <a:ext cx="281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Remove</a:t>
            </a:r>
          </a:p>
          <a:p>
            <a:r>
              <a:rPr lang="en-US" sz="1600" dirty="0" smtClean="0"/>
              <a:t>Since landing page already has.</a:t>
            </a:r>
            <a:endParaRPr lang="en-MY" sz="1600" dirty="0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2667000" y="4876800"/>
            <a:ext cx="1828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6394" y="4495800"/>
            <a:ext cx="2971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Enlarge PLAY NOW &amp; Exit buttons and move up to middle of the screen. </a:t>
            </a:r>
          </a:p>
          <a:p>
            <a:r>
              <a:rPr lang="en-US" sz="1600" dirty="0" smtClean="0"/>
              <a:t>Add some space between these 2 buttons</a:t>
            </a:r>
            <a:endParaRPr lang="en-MY" sz="1600" dirty="0"/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2514600" y="1295400"/>
            <a:ext cx="9144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04800" y="914400"/>
            <a:ext cx="2819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Standardised</a:t>
            </a:r>
            <a:r>
              <a:rPr lang="en-US" sz="1600" dirty="0" smtClean="0"/>
              <a:t> the placement with landing page. </a:t>
            </a:r>
          </a:p>
          <a:p>
            <a:r>
              <a:rPr lang="en-US" sz="1600" i="1" dirty="0" smtClean="0"/>
              <a:t>Left</a:t>
            </a:r>
            <a:r>
              <a:rPr lang="en-US" sz="1600" dirty="0" smtClean="0"/>
              <a:t> : UM logo (orange)</a:t>
            </a:r>
          </a:p>
          <a:p>
            <a:r>
              <a:rPr lang="en-US" sz="1600" i="1" dirty="0" smtClean="0"/>
              <a:t>Right</a:t>
            </a:r>
            <a:r>
              <a:rPr lang="en-US" sz="1600" dirty="0" smtClean="0"/>
              <a:t> : Menu button (standardized the button design as well)</a:t>
            </a:r>
          </a:p>
          <a:p>
            <a:endParaRPr lang="en-US" sz="1600" dirty="0" smtClean="0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2514600" y="1524000"/>
            <a:ext cx="4267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Multiply 15"/>
          <p:cNvSpPr/>
          <p:nvPr/>
        </p:nvSpPr>
        <p:spPr>
          <a:xfrm>
            <a:off x="4953000" y="3657600"/>
            <a:ext cx="914400" cy="381000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8" name="TextBox 17"/>
          <p:cNvSpPr txBox="1"/>
          <p:nvPr/>
        </p:nvSpPr>
        <p:spPr>
          <a:xfrm>
            <a:off x="8077200" y="1219200"/>
            <a:ext cx="297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Standardised</a:t>
            </a:r>
            <a:r>
              <a:rPr lang="en-US" sz="1600" dirty="0" smtClean="0"/>
              <a:t> all the pages to the landing page background </a:t>
            </a:r>
            <a:r>
              <a:rPr lang="en-US" sz="1600" dirty="0" err="1" smtClean="0"/>
              <a:t>colour</a:t>
            </a:r>
            <a:endParaRPr lang="en-MY" sz="16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66"/>
          <a:stretch/>
        </p:blipFill>
        <p:spPr>
          <a:xfrm>
            <a:off x="11049000" y="1295400"/>
            <a:ext cx="838200" cy="1470392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 flipH="1">
            <a:off x="6629400" y="1905000"/>
            <a:ext cx="4267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763000" y="4953000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Remove love shape </a:t>
            </a:r>
            <a:r>
              <a:rPr lang="en-US" sz="1600" dirty="0" err="1" smtClean="0"/>
              <a:t>ballons</a:t>
            </a:r>
            <a:endParaRPr lang="en-MY" sz="1600" dirty="0"/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7239000" y="5105400"/>
            <a:ext cx="1447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166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52400"/>
            <a:ext cx="57965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MY" sz="2800" b="1" dirty="0" smtClean="0"/>
              <a:t>Screen 3: Game starts. Play the game.</a:t>
            </a:r>
            <a:endParaRPr lang="en-MY" sz="2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990600"/>
            <a:ext cx="4038600" cy="538480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 flipH="1">
            <a:off x="2743200" y="5334000"/>
            <a:ext cx="1828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04800" y="4953000"/>
            <a:ext cx="2646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Add some breathing space between the score and the border</a:t>
            </a:r>
            <a:endParaRPr lang="en-MY" dirty="0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2590800" y="1524000"/>
            <a:ext cx="1828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52400" y="1143000"/>
            <a:ext cx="2646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Standardised</a:t>
            </a:r>
            <a:r>
              <a:rPr lang="en-US" dirty="0" smtClean="0"/>
              <a:t> background and logo placement with landing page</a:t>
            </a:r>
          </a:p>
          <a:p>
            <a:r>
              <a:rPr lang="en-US" dirty="0" smtClean="0"/>
              <a:t>Use orange logo</a:t>
            </a:r>
            <a:endParaRPr lang="en-MY" dirty="0"/>
          </a:p>
        </p:txBody>
      </p:sp>
      <p:sp>
        <p:nvSpPr>
          <p:cNvPr id="8" name="TextBox 7"/>
          <p:cNvSpPr txBox="1"/>
          <p:nvPr/>
        </p:nvSpPr>
        <p:spPr>
          <a:xfrm>
            <a:off x="8001000" y="1981200"/>
            <a:ext cx="4074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add balance credits &amp; score the screen</a:t>
            </a:r>
          </a:p>
        </p:txBody>
      </p:sp>
    </p:spTree>
    <p:extLst>
      <p:ext uri="{BB962C8B-B14F-4D97-AF65-F5344CB8AC3E}">
        <p14:creationId xmlns:p14="http://schemas.microsoft.com/office/powerpoint/2010/main" val="419245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52400"/>
            <a:ext cx="34780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MY" sz="2800" b="1" dirty="0" smtClean="0"/>
              <a:t>Screen 4: Game ends. </a:t>
            </a:r>
            <a:endParaRPr lang="en-MY" sz="2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914400"/>
            <a:ext cx="4191000" cy="558800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H="1">
            <a:off x="3048000" y="3810000"/>
            <a:ext cx="12954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14400" y="3124200"/>
            <a:ext cx="2646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Standardised</a:t>
            </a:r>
            <a:r>
              <a:rPr lang="en-US" dirty="0" smtClean="0"/>
              <a:t> background and logo placement with landing page</a:t>
            </a:r>
          </a:p>
          <a:p>
            <a:r>
              <a:rPr lang="en-US" dirty="0" smtClean="0"/>
              <a:t>Use orange </a:t>
            </a:r>
            <a:r>
              <a:rPr lang="en-US" dirty="0" err="1" smtClean="0"/>
              <a:t>colour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86904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45085" y="3105835"/>
            <a:ext cx="27018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MY" sz="3600" b="1" dirty="0" smtClean="0"/>
              <a:t>Landing Page</a:t>
            </a:r>
            <a:endParaRPr lang="en-MY" sz="3600" b="1" dirty="0"/>
          </a:p>
        </p:txBody>
      </p:sp>
    </p:spTree>
    <p:extLst>
      <p:ext uri="{BB962C8B-B14F-4D97-AF65-F5344CB8AC3E}">
        <p14:creationId xmlns:p14="http://schemas.microsoft.com/office/powerpoint/2010/main" val="117222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6274" y="1905000"/>
            <a:ext cx="8227375" cy="3805237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H="1">
            <a:off x="762000" y="2362200"/>
            <a:ext cx="1524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04800" y="19050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Refer slide #3</a:t>
            </a:r>
            <a:endParaRPr lang="en-MY" dirty="0"/>
          </a:p>
        </p:txBody>
      </p:sp>
      <p:sp>
        <p:nvSpPr>
          <p:cNvPr id="7" name="Rounded Rectangle 6"/>
          <p:cNvSpPr/>
          <p:nvPr/>
        </p:nvSpPr>
        <p:spPr>
          <a:xfrm>
            <a:off x="2286000" y="1600200"/>
            <a:ext cx="4038600" cy="4419600"/>
          </a:xfrm>
          <a:prstGeom prst="roundRect">
            <a:avLst>
              <a:gd name="adj" fmla="val 5390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" name="Rounded Rectangle 7"/>
          <p:cNvSpPr/>
          <p:nvPr/>
        </p:nvSpPr>
        <p:spPr>
          <a:xfrm>
            <a:off x="6400800" y="2362200"/>
            <a:ext cx="4038600" cy="3657600"/>
          </a:xfrm>
          <a:prstGeom prst="roundRect">
            <a:avLst>
              <a:gd name="adj" fmla="val 5390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9372600" y="2895600"/>
            <a:ext cx="1524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972800" y="22860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Move to next page</a:t>
            </a:r>
          </a:p>
          <a:p>
            <a:r>
              <a:rPr lang="en-US" dirty="0" smtClean="0"/>
              <a:t>Reduce on the elements display – cleaner look</a:t>
            </a:r>
            <a:endParaRPr lang="en-MY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8534400" y="1219200"/>
            <a:ext cx="0" cy="762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58000" y="0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Winner</a:t>
            </a:r>
          </a:p>
          <a:p>
            <a:r>
              <a:rPr lang="en-US" dirty="0" smtClean="0"/>
              <a:t>Remove the page, hyperlink to UM page for winner list</a:t>
            </a:r>
            <a:endParaRPr lang="en-MY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9296400" y="1219200"/>
            <a:ext cx="0" cy="762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991600" y="0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Remove Leaderboard from landing page.</a:t>
            </a:r>
          </a:p>
          <a:p>
            <a:r>
              <a:rPr lang="en-US" dirty="0" smtClean="0"/>
              <a:t>Make it available after customer login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784381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762000"/>
            <a:ext cx="9839325" cy="415941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5791200" y="4800600"/>
            <a:ext cx="0" cy="762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91000" y="556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steps to follow UM page - </a:t>
            </a:r>
            <a:r>
              <a:rPr lang="en-US" i="1" dirty="0" smtClean="0"/>
              <a:t>pending</a:t>
            </a:r>
            <a:endParaRPr lang="en-MY" i="1" dirty="0"/>
          </a:p>
        </p:txBody>
      </p:sp>
    </p:spTree>
    <p:extLst>
      <p:ext uri="{BB962C8B-B14F-4D97-AF65-F5344CB8AC3E}">
        <p14:creationId xmlns:p14="http://schemas.microsoft.com/office/powerpoint/2010/main" val="3376631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1720</TotalTime>
  <Words>407</Words>
  <Application>Microsoft Office PowerPoint</Application>
  <PresentationFormat>Widescreen</PresentationFormat>
  <Paragraphs>57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Beh Mei Shyuan</dc:creator>
  <cp:lastModifiedBy>Beh Mei Shyuan</cp:lastModifiedBy>
  <cp:revision>17</cp:revision>
  <dcterms:created xsi:type="dcterms:W3CDTF">2020-05-07T01:27:16Z</dcterms:created>
  <dcterms:modified xsi:type="dcterms:W3CDTF">2020-05-09T07:44:05Z</dcterms:modified>
</cp:coreProperties>
</file>